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61" r:id="rId6"/>
    <p:sldId id="265" r:id="rId7"/>
    <p:sldId id="266" r:id="rId8"/>
    <p:sldId id="264" r:id="rId9"/>
    <p:sldId id="259" r:id="rId10"/>
    <p:sldId id="260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61609" autoAdjust="0"/>
  </p:normalViewPr>
  <p:slideViewPr>
    <p:cSldViewPr snapToGrid="0">
      <p:cViewPr varScale="1">
        <p:scale>
          <a:sx n="98" d="100"/>
          <a:sy n="98" d="100"/>
        </p:scale>
        <p:origin x="2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F3F1E-BD9B-457A-A22F-6B619A750533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71D52-D03B-46C2-9EA2-1FD0978A7B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8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3200" dirty="0"/>
          </a:p>
          <a:p>
            <a:r>
              <a:rPr lang="ko-KR" altLang="en-US" sz="3200" dirty="0"/>
              <a:t>이전 수업에서 </a:t>
            </a:r>
            <a:r>
              <a:rPr lang="ko-KR" altLang="en-US" sz="3600" dirty="0"/>
              <a:t>회전 된 직사각형과 점 사이의 충돌을 계산하는 방법으로 점을 직사각형의 로컬 좌표에 매핑하여 계산했었습니다</a:t>
            </a:r>
            <a:r>
              <a:rPr lang="en-US" altLang="ko-KR" sz="3600" dirty="0"/>
              <a:t>.</a:t>
            </a:r>
          </a:p>
          <a:p>
            <a:r>
              <a:rPr lang="ko-KR" altLang="en-US" sz="3600" dirty="0"/>
              <a:t>이 방법을 </a:t>
            </a:r>
            <a:r>
              <a:rPr lang="ko-KR" altLang="en-US" sz="3600" dirty="0" err="1"/>
              <a:t>아이소메트릭</a:t>
            </a:r>
            <a:r>
              <a:rPr lang="ko-KR" altLang="en-US" sz="3600" dirty="0"/>
              <a:t> 뷰에 적용하여 마우스 좌표를 타일 인덱스에 매핑할 수 있겠다는 아이디어가 떠올랐습니다</a:t>
            </a:r>
            <a:r>
              <a:rPr lang="en-US" altLang="ko-KR" sz="3600" dirty="0"/>
              <a:t>. </a:t>
            </a:r>
            <a:r>
              <a:rPr lang="ko-KR" altLang="en-US" sz="3600" dirty="0"/>
              <a:t>이를 구현해보고자 </a:t>
            </a:r>
            <a:r>
              <a:rPr lang="ko-KR" altLang="en-US" sz="3600" dirty="0" err="1"/>
              <a:t>아이소메트릭뷰인</a:t>
            </a:r>
            <a:r>
              <a:rPr lang="ko-KR" altLang="en-US" sz="3600" dirty="0"/>
              <a:t> 심시티를 선정하게 되었습니다</a:t>
            </a:r>
            <a:r>
              <a:rPr lang="en-US" altLang="ko-KR" sz="36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13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</a:t>
            </a:r>
            <a:r>
              <a:rPr lang="en-US" altLang="ko-KR" dirty="0" err="1"/>
              <a:t>ui</a:t>
            </a:r>
            <a:r>
              <a:rPr lang="ko-KR" altLang="en-US" dirty="0"/>
              <a:t>처럼 버튼을 </a:t>
            </a:r>
            <a:r>
              <a:rPr lang="ko-KR" altLang="en-US" dirty="0" err="1"/>
              <a:t>드래그하면</a:t>
            </a:r>
            <a:r>
              <a:rPr lang="ko-KR" altLang="en-US" dirty="0"/>
              <a:t> 옵션을 선택할 수 있게 제작했습니다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ButtonBar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SubButton</a:t>
            </a:r>
            <a:r>
              <a:rPr lang="ko-KR" altLang="en-US" dirty="0"/>
              <a:t> 클래스를 제작해 구현했습니다</a:t>
            </a:r>
            <a:r>
              <a:rPr lang="en-US" altLang="ko-KR" dirty="0"/>
              <a:t>. </a:t>
            </a:r>
            <a:r>
              <a:rPr lang="ko-KR" altLang="en-US" dirty="0"/>
              <a:t>버튼이 눌리면 버튼이 눌리는 동안 서브버튼 목록이 보여집니다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마우스가 </a:t>
            </a:r>
            <a:r>
              <a:rPr lang="en-US" altLang="ko-KR" dirty="0" err="1"/>
              <a:t>ButtonBar</a:t>
            </a:r>
            <a:r>
              <a:rPr lang="ko-KR" altLang="en-US" dirty="0"/>
              <a:t>위에 있으면 </a:t>
            </a:r>
            <a:r>
              <a:rPr lang="en-US" altLang="ko-KR" dirty="0" err="1"/>
              <a:t>HasFocus</a:t>
            </a:r>
            <a:r>
              <a:rPr lang="ko-KR" altLang="en-US" dirty="0"/>
              <a:t>라는 값을 </a:t>
            </a:r>
            <a:r>
              <a:rPr lang="ko-KR" altLang="en-US" dirty="0" err="1"/>
              <a:t>트루로</a:t>
            </a:r>
            <a:r>
              <a:rPr lang="ko-KR" altLang="en-US" dirty="0"/>
              <a:t> 두고</a:t>
            </a:r>
            <a:r>
              <a:rPr lang="en-US" altLang="ko-KR" dirty="0"/>
              <a:t>, </a:t>
            </a:r>
            <a:r>
              <a:rPr lang="ko-KR" altLang="en-US" dirty="0" err="1"/>
              <a:t>타일컨트롤러에서는</a:t>
            </a:r>
            <a:r>
              <a:rPr lang="ko-KR" altLang="en-US" dirty="0"/>
              <a:t> 버튼바가 포커스를 가지고 있으면 입력을 받지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19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5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357C8-81D7-9E7B-2C09-7210FBC6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AD0F06-E43B-67CC-EB33-B8EF02A7E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CB0E20-A429-158A-29C2-A0D0D5038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도로 타일을 </a:t>
            </a:r>
            <a:r>
              <a:rPr lang="ko-KR" altLang="en-US" dirty="0" err="1"/>
              <a:t>놓을때</a:t>
            </a:r>
            <a:r>
              <a:rPr lang="en-US" altLang="ko-KR" dirty="0"/>
              <a:t>, </a:t>
            </a:r>
            <a:r>
              <a:rPr lang="ko-KR" altLang="en-US" dirty="0"/>
              <a:t>주변타일을 검사해 연결할 수 있는 타일이면 연결 값을 업데이트합니다</a:t>
            </a:r>
            <a:r>
              <a:rPr lang="en-US" altLang="ko-KR" dirty="0"/>
              <a:t>. </a:t>
            </a:r>
            <a:r>
              <a:rPr lang="ko-KR" altLang="en-US" dirty="0" err="1"/>
              <a:t>연결값을</a:t>
            </a:r>
            <a:r>
              <a:rPr lang="ko-KR" altLang="en-US" dirty="0"/>
              <a:t> 기준으로 </a:t>
            </a:r>
            <a:r>
              <a:rPr lang="ko-KR" altLang="en-US" dirty="0" err="1"/>
              <a:t>스프라이트를</a:t>
            </a:r>
            <a:r>
              <a:rPr lang="ko-KR" altLang="en-US" dirty="0"/>
              <a:t> 선정합니다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6D1D0-6BA0-39A3-6C42-B924CE57A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7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구역을 설정해주면 전기가 공급되고</a:t>
            </a:r>
            <a:r>
              <a:rPr lang="en-US" altLang="ko-KR" dirty="0"/>
              <a:t>, </a:t>
            </a:r>
            <a:r>
              <a:rPr lang="ko-KR" altLang="en-US" dirty="0"/>
              <a:t>도로타일과 </a:t>
            </a:r>
            <a:r>
              <a:rPr lang="en-US" altLang="ko-KR" dirty="0"/>
              <a:t>3</a:t>
            </a:r>
            <a:r>
              <a:rPr lang="ko-KR" altLang="en-US" dirty="0"/>
              <a:t>칸 이내에 구역에 해당하는 랜덤 건물이 생성됩니다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7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특성상 타일을 클릭해 선택하는 일이 잦을 것 같습니다</a:t>
            </a:r>
            <a:r>
              <a:rPr lang="en-US" altLang="ko-KR" dirty="0"/>
              <a:t>. </a:t>
            </a:r>
            <a:r>
              <a:rPr lang="ko-KR" altLang="en-US" dirty="0"/>
              <a:t>그래서 충돌체크 방식 대신 마우스 좌표로 타일의 인덱스를 알 수 있도록 만들어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마우스의 위치를 타일 격자가 그려진 뷰 좌표계로 변환합니다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변환된 좌표를 격자의 크기로 나누면 현재 마우스 위치의 격자 인덱스를 알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71D52-D03B-46C2-9EA2-1FD0978A7B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6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58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8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63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4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11/25/2024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5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3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976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2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4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8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6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67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7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2000" b="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BD9E4E-9ABF-A7E2-0FC5-C138D6BF1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1260" y="673100"/>
            <a:ext cx="6142903" cy="3284538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sz="3600" dirty="0"/>
              <a:t>SFML-</a:t>
            </a:r>
            <a:r>
              <a:rPr lang="ko-KR" altLang="en-US" sz="3600" dirty="0"/>
              <a:t>개인 프로젝트</a:t>
            </a:r>
            <a:br>
              <a:rPr lang="en-US" altLang="ko-KR" dirty="0"/>
            </a:br>
            <a:r>
              <a:rPr lang="en-US" altLang="ko-KR" dirty="0"/>
              <a:t>SimCity2000 </a:t>
            </a:r>
            <a:r>
              <a:rPr lang="ko-KR" altLang="en-US" dirty="0"/>
              <a:t>모작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0DDDBC-3BDE-AFC3-2AC6-4D7D7631C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055269"/>
            <a:ext cx="5617794" cy="1150937"/>
          </a:xfrm>
        </p:spPr>
        <p:txBody>
          <a:bodyPr anchor="t">
            <a:normAutofit/>
          </a:bodyPr>
          <a:lstStyle/>
          <a:p>
            <a:pPr algn="r"/>
            <a:r>
              <a:rPr lang="ko-KR" altLang="en-US" dirty="0" err="1"/>
              <a:t>기맞플밍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기 김희정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그림 5" descr="스크린샷, 만화 영화, PC 게임이(가) 표시된 사진&#10;&#10;자동 생성된 설명">
            <a:extLst>
              <a:ext uri="{FF2B5EF4-FFF2-40B4-BE49-F238E27FC236}">
                <a16:creationId xmlns:a16="http://schemas.microsoft.com/office/drawing/2014/main" id="{4EE0E7FA-539A-939F-02DB-23A680AF0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2" r="29454" b="-3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218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C1A1C-E319-0E9C-9F2B-860E82BE3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F61F0-5095-3EB7-1382-5BEC573B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타일 충돌 감지</a:t>
            </a:r>
            <a:endParaRPr lang="en-US" altLang="ko-KR" dirty="0"/>
          </a:p>
        </p:txBody>
      </p:sp>
      <p:pic>
        <p:nvPicPr>
          <p:cNvPr id="7" name="내용 개체 틀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8A24886-1148-A505-A71B-3170A3F83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599" y="2139926"/>
            <a:ext cx="7883401" cy="5633657"/>
          </a:xfrm>
        </p:spPr>
      </p:pic>
    </p:spTree>
    <p:extLst>
      <p:ext uri="{BB962C8B-B14F-4D97-AF65-F5344CB8AC3E}">
        <p14:creationId xmlns:p14="http://schemas.microsoft.com/office/powerpoint/2010/main" val="222556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81957-0714-2B7F-94A7-8027810D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55015-1403-1A8A-9216-B168E5D98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99A281-42BA-7DF3-1790-11BB73CE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42" y="3031679"/>
            <a:ext cx="1043133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9CD86D2-65E4-7E32-AEE7-DCD9EC80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8" y="2269175"/>
            <a:ext cx="12192000" cy="1411627"/>
          </a:xfrm>
          <a:prstGeom prst="rect">
            <a:avLst/>
          </a:prstGeom>
        </p:spPr>
      </p:pic>
      <p:pic>
        <p:nvPicPr>
          <p:cNvPr id="13" name="그림 12" descr="사람, 인간의 얼굴, 유아, 볼이(가) 표시된 사진&#10;&#10;자동 생성된 설명">
            <a:extLst>
              <a:ext uri="{FF2B5EF4-FFF2-40B4-BE49-F238E27FC236}">
                <a16:creationId xmlns:a16="http://schemas.microsoft.com/office/drawing/2014/main" id="{B46203DC-3A6C-1951-24AE-4763CD3B9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755" y="3429000"/>
            <a:ext cx="2555245" cy="34736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92927C-A87C-5552-DCE0-8F76874D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B6BF5-D6DD-FF63-1695-CCBF70934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아이소메트릭</a:t>
            </a:r>
            <a:r>
              <a:rPr lang="ko-KR" altLang="en-US" dirty="0"/>
              <a:t> 뷰에서 마우스 좌표를 </a:t>
            </a:r>
            <a:r>
              <a:rPr lang="ko-KR" altLang="en-US" sz="2000" dirty="0"/>
              <a:t>타일 인덱스로 매핑해보고 싶다</a:t>
            </a:r>
            <a:r>
              <a:rPr lang="en-US" altLang="ko-KR" sz="2000" dirty="0"/>
              <a:t>!</a:t>
            </a:r>
            <a:r>
              <a:rPr lang="ko-KR" altLang="en-US" sz="2000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30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09695-0B17-50F2-34E2-F17D7E51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6C128-ECCB-FCBA-080E-996DEED2D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구현범위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마우스 타일 충돌 감지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MCV</a:t>
            </a:r>
            <a:r>
              <a:rPr lang="ko-KR" altLang="en-US" dirty="0"/>
              <a:t> 디자인 패턴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브레센헴</a:t>
            </a:r>
            <a:r>
              <a:rPr lang="ko-KR" altLang="en-US" dirty="0"/>
              <a:t> 알고리즘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9 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ko-KR" altLang="en-US" dirty="0" err="1"/>
              <a:t>스프라이트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잘한점</a:t>
            </a:r>
            <a:r>
              <a:rPr lang="ko-KR" altLang="en-US" dirty="0"/>
              <a:t> </a:t>
            </a:r>
            <a:r>
              <a:rPr lang="ko-KR" altLang="en-US" dirty="0" err="1"/>
              <a:t>못한점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419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DEA8E-6472-732A-DB32-D38A40CA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36C3-4125-B647-549F-13F68B8DE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UI</a:t>
            </a:r>
            <a:r>
              <a:rPr lang="ko-KR" altLang="en-US" dirty="0"/>
              <a:t> 및 버튼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도로</a:t>
            </a:r>
            <a:r>
              <a:rPr lang="en-US" altLang="ko-KR" dirty="0"/>
              <a:t>, </a:t>
            </a:r>
            <a:r>
              <a:rPr lang="ko-KR" altLang="en-US" dirty="0"/>
              <a:t>전기선 등 연결타일 건설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구역 지정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8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03AB-52EB-483C-7F1A-786256D7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AEA46-4924-5656-8956-8E6B3090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D8559-D173-8488-18BF-2A98337E9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UI</a:t>
            </a:r>
            <a:r>
              <a:rPr lang="ko-KR" altLang="en-US" dirty="0"/>
              <a:t> 버튼</a:t>
            </a:r>
            <a:endParaRPr lang="en-US" altLang="ko-KR" dirty="0"/>
          </a:p>
        </p:txBody>
      </p:sp>
      <p:pic>
        <p:nvPicPr>
          <p:cNvPr id="5" name="그림 4" descr="스크린샷, 축적 모형이(가) 표시된 사진&#10;&#10;자동 생성된 설명">
            <a:extLst>
              <a:ext uri="{FF2B5EF4-FFF2-40B4-BE49-F238E27FC236}">
                <a16:creationId xmlns:a16="http://schemas.microsoft.com/office/drawing/2014/main" id="{C36BC167-661C-F345-165A-3B7EFDC61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28" y="1464762"/>
            <a:ext cx="8467116" cy="70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C1827-60E5-B945-63F9-406D364E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A6D0C9-81A1-110A-CFD1-BFDC3134F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9" y="366917"/>
            <a:ext cx="10116765" cy="5980769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83D4801-728D-B1BC-235B-B3E251BA3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34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16909-47F6-51AE-2CAC-E3E8DDEE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EC815F-0222-37B0-D96F-48144CE76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8D429A1-4FFE-283E-D2E3-2A24095D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57" y="442220"/>
            <a:ext cx="9455285" cy="57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67AC-690D-9CD8-317F-56EF462F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D57B0-7503-942C-1AE4-764E31A2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A49DF-7B28-C3E5-305D-0F0CDFDE5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도로</a:t>
            </a:r>
            <a:r>
              <a:rPr lang="en-US" altLang="ko-KR" dirty="0"/>
              <a:t>, </a:t>
            </a:r>
            <a:r>
              <a:rPr lang="ko-KR" altLang="en-US" dirty="0"/>
              <a:t>전기선 등 연결타일 건설</a:t>
            </a:r>
            <a:endParaRPr lang="en-US" altLang="ko-KR" dirty="0"/>
          </a:p>
        </p:txBody>
      </p:sp>
      <p:pic>
        <p:nvPicPr>
          <p:cNvPr id="15" name="내용 개체 틀 14" descr="스크린샷, 텍스트, 직사각형이(가) 표시된 사진&#10;&#10;자동 생성된 설명">
            <a:extLst>
              <a:ext uri="{FF2B5EF4-FFF2-40B4-BE49-F238E27FC236}">
                <a16:creationId xmlns:a16="http://schemas.microsoft.com/office/drawing/2014/main" id="{3521A917-43B1-554C-53B4-37A6F5AA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40" y="1670866"/>
            <a:ext cx="5956929" cy="49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7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5B2E6-FC7D-831E-BFAF-B0340E40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구현범위</a:t>
            </a:r>
          </a:p>
        </p:txBody>
      </p:sp>
      <p:pic>
        <p:nvPicPr>
          <p:cNvPr id="20" name="내용 개체 틀 19" descr="스크린샷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E1A374B0-BFB3-F4D3-F887-55DF61E14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99" y="1527242"/>
            <a:ext cx="6101297" cy="5053908"/>
          </a:xfr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D065DE5-25F1-9196-D636-8BD718C57846}"/>
              </a:ext>
            </a:extLst>
          </p:cNvPr>
          <p:cNvSpPr txBox="1">
            <a:spLocks/>
          </p:cNvSpPr>
          <p:nvPr/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dirty="0"/>
              <a:t>구역 건설</a:t>
            </a:r>
            <a:endParaRPr lang="en-US" altLang="ko-KR" dirty="0"/>
          </a:p>
          <a:p>
            <a:pPr lvl="1"/>
            <a:r>
              <a:rPr lang="ko-KR" altLang="en-US" dirty="0"/>
              <a:t>전기선이 연결되어 있고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도로타일과 </a:t>
            </a:r>
            <a:r>
              <a:rPr lang="en-US" altLang="ko-KR" dirty="0"/>
              <a:t>3</a:t>
            </a:r>
            <a:r>
              <a:rPr lang="ko-KR" altLang="en-US" dirty="0"/>
              <a:t>칸 이내면 구역에 </a:t>
            </a:r>
            <a:endParaRPr lang="en-US" altLang="ko-KR" dirty="0"/>
          </a:p>
          <a:p>
            <a:pPr lvl="1"/>
            <a:r>
              <a:rPr lang="ko-KR" altLang="en-US" dirty="0"/>
              <a:t>맞는 건물이 생성됨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80927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7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253</Words>
  <Application>Microsoft Office PowerPoint</Application>
  <PresentationFormat>와이드스크린</PresentationFormat>
  <Paragraphs>46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Malgun Gothic Semilight</vt:lpstr>
      <vt:lpstr>Meiryo</vt:lpstr>
      <vt:lpstr>Malgun Gothic</vt:lpstr>
      <vt:lpstr>Malgun Gothic</vt:lpstr>
      <vt:lpstr>Arial</vt:lpstr>
      <vt:lpstr>Corbel</vt:lpstr>
      <vt:lpstr>SketchLinesVTI</vt:lpstr>
      <vt:lpstr>SFML-개인 프로젝트 SimCity2000 모작</vt:lpstr>
      <vt:lpstr>게임 선정 이유</vt:lpstr>
      <vt:lpstr>목차</vt:lpstr>
      <vt:lpstr>구현범위</vt:lpstr>
      <vt:lpstr>구현범위</vt:lpstr>
      <vt:lpstr>PowerPoint 프레젠테이션</vt:lpstr>
      <vt:lpstr>PowerPoint 프레젠테이션</vt:lpstr>
      <vt:lpstr>구현범위</vt:lpstr>
      <vt:lpstr>구현범위</vt:lpstr>
      <vt:lpstr>마우스 타일 충돌 감지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김희정</dc:creator>
  <cp:lastModifiedBy>김희정</cp:lastModifiedBy>
  <cp:revision>1</cp:revision>
  <dcterms:created xsi:type="dcterms:W3CDTF">2024-11-24T15:40:18Z</dcterms:created>
  <dcterms:modified xsi:type="dcterms:W3CDTF">2024-11-24T19:06:23Z</dcterms:modified>
</cp:coreProperties>
</file>